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3F07-D043-4923-8AB3-524B951EB84C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0CA4-74B5-4D50-B75E-6C39F48CD2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DukeEngage</a:t>
            </a:r>
            <a:r>
              <a:rPr lang="en-US" dirty="0" smtClean="0"/>
              <a:t> Seattle - 2013</a:t>
            </a:r>
            <a:endParaRPr lang="en-US" dirty="0"/>
          </a:p>
        </p:txBody>
      </p:sp>
      <p:pic>
        <p:nvPicPr>
          <p:cNvPr id="1026" name="Picture 2" descr="C:\Users\Helene\Pictures\2013-07-06 2013 Seattle week 2\2013 Seattle week 2 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5832475" cy="4374357"/>
          </a:xfrm>
          <a:prstGeom prst="rect">
            <a:avLst/>
          </a:prstGeom>
          <a:noFill/>
          <a:ln>
            <a:solidFill>
              <a:srgbClr val="1B1E63"/>
            </a:solidFill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</p:pic>
    </p:spTree>
  </p:cSld>
  <p:clrMapOvr>
    <a:masterClrMapping/>
  </p:clrMapOvr>
  <p:transition>
    <p:fad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WOW, coming along!</a:t>
            </a:r>
            <a:endParaRPr lang="en-US" dirty="0"/>
          </a:p>
        </p:txBody>
      </p:sp>
      <p:pic>
        <p:nvPicPr>
          <p:cNvPr id="10242" name="Picture 2" descr="C:\Users\Helene\Pictures\2013-07-06 2013 Seattle week 2\2013 Seattle week 2 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010400" cy="5257801"/>
          </a:xfrm>
          <a:prstGeom prst="rect">
            <a:avLst/>
          </a:prstGeom>
          <a:noFill/>
          <a:ln>
            <a:solidFill>
              <a:srgbClr val="1B1E63"/>
            </a:solidFill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Fence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02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 Taking down the old temporary fence</a:t>
            </a:r>
            <a:endParaRPr lang="en-US" sz="3200" dirty="0"/>
          </a:p>
        </p:txBody>
      </p:sp>
      <p:pic>
        <p:nvPicPr>
          <p:cNvPr id="2050" name="Picture 2" descr="C:\Users\Helene\Pictures\2013-07-06 2013 Seattle week 2\2013 Seattle week 2 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60800" cy="2895600"/>
          </a:xfrm>
          <a:prstGeom prst="rect">
            <a:avLst/>
          </a:prstGeom>
          <a:noFill/>
        </p:spPr>
      </p:pic>
      <p:pic>
        <p:nvPicPr>
          <p:cNvPr id="2051" name="Picture 3" descr="C:\Users\Helene\Pictures\2013-07-06 2013 Seattle week 2\2013 Seattle week 2 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Work!</a:t>
            </a:r>
            <a:br>
              <a:rPr lang="en-US" dirty="0" smtClean="0"/>
            </a:br>
            <a:r>
              <a:rPr lang="en-US" dirty="0" smtClean="0"/>
              <a:t>Chris and Kevin</a:t>
            </a:r>
            <a:endParaRPr lang="en-US" dirty="0"/>
          </a:p>
        </p:txBody>
      </p:sp>
      <p:pic>
        <p:nvPicPr>
          <p:cNvPr id="3074" name="Picture 2" descr="C:\Users\Helene\Pictures\2013-07-06 2013 Seattle week 2\2013 Seattle week 2 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3257550" cy="434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5" name="Picture 3" descr="C:\Users\Helene\Pictures\2013-07-06 2013 Seattle week 2\2013 Seattle week 2 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295650" cy="439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And..... Action!</a:t>
            </a:r>
            <a:endParaRPr lang="en-US" dirty="0"/>
          </a:p>
        </p:txBody>
      </p:sp>
      <p:pic>
        <p:nvPicPr>
          <p:cNvPr id="4098" name="Picture 2" descr="C:\Users\Helene\Pictures\2013-07-06 2013 Seattle week 2\2013 Seattle week 2 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705600" cy="50292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Step 2?</a:t>
            </a:r>
            <a:endParaRPr lang="en-US" dirty="0"/>
          </a:p>
        </p:txBody>
      </p:sp>
      <p:pic>
        <p:nvPicPr>
          <p:cNvPr id="5123" name="Picture 3" descr="C:\Users\Helene\Pictures\2013-07-06 2013 Seattle week 2\2013 Seattle week 2 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495800" cy="33718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2" name="Picture 2" descr="C:\Users\Helene\Pictures\2013-07-06 2013 Seattle week 2\2013 Seattle week 2 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4267200" cy="32004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2: Installing the Brackets</a:t>
            </a:r>
            <a:br>
              <a:rPr lang="en-US" dirty="0" smtClean="0"/>
            </a:br>
            <a:r>
              <a:rPr lang="en-US" sz="3600" dirty="0" smtClean="0"/>
              <a:t>Featuring Anna, Victoria, </a:t>
            </a:r>
            <a:r>
              <a:rPr lang="en-US" sz="3600" dirty="0" err="1" smtClean="0"/>
              <a:t>Coralie</a:t>
            </a:r>
            <a:r>
              <a:rPr lang="en-US" sz="3600" dirty="0" smtClean="0"/>
              <a:t>, and Nicole</a:t>
            </a:r>
            <a:endParaRPr lang="en-US" sz="3600" dirty="0"/>
          </a:p>
        </p:txBody>
      </p:sp>
      <p:pic>
        <p:nvPicPr>
          <p:cNvPr id="6146" name="Picture 2" descr="C:\Users\Helene\Pictures\2013-07-06 2013 Seattle week 2\2013 Seattle week 2 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3428999" cy="2571749"/>
          </a:xfrm>
          <a:prstGeom prst="rect">
            <a:avLst/>
          </a:prstGeom>
          <a:noFill/>
        </p:spPr>
      </p:pic>
      <p:pic>
        <p:nvPicPr>
          <p:cNvPr id="6147" name="Picture 3" descr="C:\Users\Helene\Pictures\2013-07-06 2013 Seattle week 2\2013 Seattle week 2 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505200" cy="2628900"/>
          </a:xfrm>
          <a:prstGeom prst="rect">
            <a:avLst/>
          </a:prstGeom>
          <a:noFill/>
        </p:spPr>
      </p:pic>
      <p:pic>
        <p:nvPicPr>
          <p:cNvPr id="6148" name="Picture 4" descr="C:\Users\Helene\Pictures\2013-07-06 2013 Seattle week 2\2013 Seattle week 2 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962400"/>
            <a:ext cx="3454400" cy="2590800"/>
          </a:xfrm>
          <a:prstGeom prst="rect">
            <a:avLst/>
          </a:prstGeom>
          <a:noFill/>
        </p:spPr>
      </p:pic>
      <p:pic>
        <p:nvPicPr>
          <p:cNvPr id="6149" name="Picture 5" descr="C:\Users\Helene\Pictures\2013-07-06 2013 Seattle week 2\2013 Seattle week 2 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962400"/>
            <a:ext cx="3505200" cy="262890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many brackets!</a:t>
            </a:r>
            <a:br>
              <a:rPr lang="en-US" dirty="0" smtClean="0"/>
            </a:br>
            <a:r>
              <a:rPr lang="en-US" sz="3600" dirty="0" smtClean="0"/>
              <a:t>Chris, Anna, Christine (with stylish nail polish)</a:t>
            </a:r>
            <a:endParaRPr lang="en-US" sz="3600" dirty="0"/>
          </a:p>
        </p:txBody>
      </p:sp>
      <p:pic>
        <p:nvPicPr>
          <p:cNvPr id="7170" name="Picture 2" descr="C:\Users\Helene\Pictures\2013-07-06 2013 Seattle week 2\2013 Seattle week 2 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3394075" cy="2545557"/>
          </a:xfrm>
          <a:prstGeom prst="rect">
            <a:avLst/>
          </a:prstGeom>
          <a:noFill/>
        </p:spPr>
      </p:pic>
      <p:pic>
        <p:nvPicPr>
          <p:cNvPr id="7171" name="Picture 3" descr="C:\Users\Helene\Pictures\2013-07-06 2013 Seattle week 2\2013 Seattle week 2 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429000" cy="2571751"/>
          </a:xfrm>
          <a:prstGeom prst="rect">
            <a:avLst/>
          </a:prstGeom>
          <a:noFill/>
        </p:spPr>
      </p:pic>
      <p:pic>
        <p:nvPicPr>
          <p:cNvPr id="7172" name="Picture 4" descr="C:\Users\Helene\Pictures\2013-07-06 2013 Seattle week 2\2013 Seattle week 2 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14800"/>
            <a:ext cx="3352800" cy="2514600"/>
          </a:xfrm>
          <a:prstGeom prst="rect">
            <a:avLst/>
          </a:prstGeom>
          <a:noFill/>
        </p:spPr>
      </p:pic>
      <p:pic>
        <p:nvPicPr>
          <p:cNvPr id="7173" name="Picture 5" descr="C:\Users\Helene\Pictures\2013-07-06 2013 Seattle week 2\2013 Seattle week 2 2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38600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DukeEngage</a:t>
            </a:r>
            <a:endParaRPr lang="en-US" dirty="0"/>
          </a:p>
        </p:txBody>
      </p:sp>
      <p:pic>
        <p:nvPicPr>
          <p:cNvPr id="8194" name="Picture 2" descr="C:\Users\Helene\Pictures\2013-07-06 2013 Seattle week 2\2013 Seattle week 2 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705600" cy="5029201"/>
          </a:xfrm>
          <a:prstGeom prst="rect">
            <a:avLst/>
          </a:prstGeom>
          <a:noFill/>
          <a:ln>
            <a:solidFill>
              <a:srgbClr val="1B1E63"/>
            </a:solidFill>
          </a:ln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power tools get involved…</a:t>
            </a:r>
            <a:endParaRPr lang="en-US" dirty="0"/>
          </a:p>
        </p:txBody>
      </p:sp>
      <p:pic>
        <p:nvPicPr>
          <p:cNvPr id="9218" name="Picture 2" descr="C:\Users\Helene\Pictures\2013-07-06 2013 Seattle week 2\2013 Seattle week 2 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156075" cy="3117056"/>
          </a:xfrm>
          <a:prstGeom prst="rect">
            <a:avLst/>
          </a:prstGeom>
          <a:noFill/>
          <a:ln>
            <a:solidFill>
              <a:srgbClr val="1B1E63"/>
            </a:solidFill>
          </a:ln>
        </p:spPr>
      </p:pic>
      <p:pic>
        <p:nvPicPr>
          <p:cNvPr id="9219" name="Picture 3" descr="C:\Users\Helene\Pictures\2013-07-06 2013 Seattle week 2\2013 Seattle week 2 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4064000" cy="3048000"/>
          </a:xfrm>
          <a:prstGeom prst="rect">
            <a:avLst/>
          </a:prstGeom>
          <a:noFill/>
          <a:ln>
            <a:solidFill>
              <a:srgbClr val="1B1E63"/>
            </a:solidFill>
          </a:ln>
        </p:spPr>
      </p:pic>
      <p:pic>
        <p:nvPicPr>
          <p:cNvPr id="9220" name="Picture 4" descr="C:\Users\Helene\Pictures\2013-07-06 2013 Seattle week 2\2013 Seattle week 2 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14800"/>
            <a:ext cx="3276600" cy="2457450"/>
          </a:xfrm>
          <a:prstGeom prst="rect">
            <a:avLst/>
          </a:prstGeom>
          <a:noFill/>
          <a:ln>
            <a:solidFill>
              <a:srgbClr val="1B1E6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Quick training with Jillian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8768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3: Cutting and installing cross boards</a:t>
            </a:r>
            <a:endParaRPr lang="en-US" sz="2800" dirty="0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DukeEngage Seattle - 2013</vt:lpstr>
      <vt:lpstr>Once Upon a Fence</vt:lpstr>
      <vt:lpstr>Team Work! Chris and Kevin</vt:lpstr>
      <vt:lpstr>And..... Action!</vt:lpstr>
      <vt:lpstr>Ready for Step 2?</vt:lpstr>
      <vt:lpstr>Step 2: Installing the Brackets Featuring Anna, Victoria, Coralie, and Nicole</vt:lpstr>
      <vt:lpstr>So many brackets! Chris, Anna, Christine (with stylish nail polish)</vt:lpstr>
      <vt:lpstr>Team DukeEngage</vt:lpstr>
      <vt:lpstr>Now, power tools get involved…</vt:lpstr>
      <vt:lpstr>WOW, coming along!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DukeEngage Seattle - 2013</dc:title>
  <dc:creator>Windows User</dc:creator>
  <cp:lastModifiedBy>Windows User</cp:lastModifiedBy>
  <cp:revision>1</cp:revision>
  <dcterms:created xsi:type="dcterms:W3CDTF">2013-07-13T06:30:55Z</dcterms:created>
  <dcterms:modified xsi:type="dcterms:W3CDTF">2013-07-13T06:34:17Z</dcterms:modified>
</cp:coreProperties>
</file>